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86" autoAdjust="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CA714B-FD14-4FD1-A36B-3A9235B1BAEC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5A282-6288-4F91-B5C4-79D51E43ED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833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5A282-6288-4F91-B5C4-79D51E43ED19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5A282-6288-4F91-B5C4-79D51E43ED19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3433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26FF249-05A9-4034-A91B-66BB348B180F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BE52DC8-9993-4048-92DC-9AA58674A63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F249-05A9-4034-A91B-66BB348B180F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2DC8-9993-4048-92DC-9AA58674A63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F249-05A9-4034-A91B-66BB348B180F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2DC8-9993-4048-92DC-9AA58674A63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26FF249-05A9-4034-A91B-66BB348B180F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2DC8-9993-4048-92DC-9AA58674A63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26FF249-05A9-4034-A91B-66BB348B180F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BE52DC8-9993-4048-92DC-9AA58674A631}" type="slidenum">
              <a:rPr lang="es-ES" smtClean="0"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26FF249-05A9-4034-A91B-66BB348B180F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BE52DC8-9993-4048-92DC-9AA58674A63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26FF249-05A9-4034-A91B-66BB348B180F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BE52DC8-9993-4048-92DC-9AA58674A631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F249-05A9-4034-A91B-66BB348B180F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2DC8-9993-4048-92DC-9AA58674A63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26FF249-05A9-4034-A91B-66BB348B180F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BE52DC8-9993-4048-92DC-9AA58674A63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26FF249-05A9-4034-A91B-66BB348B180F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BE52DC8-9993-4048-92DC-9AA58674A631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26FF249-05A9-4034-A91B-66BB348B180F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BE52DC8-9993-4048-92DC-9AA58674A631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26FF249-05A9-4034-A91B-66BB348B180F}" type="datetimeFigureOut">
              <a:rPr lang="es-ES" smtClean="0"/>
              <a:t>09/02/2012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BE52DC8-9993-4048-92DC-9AA58674A631}" type="slidenum">
              <a:rPr lang="es-ES" smtClean="0"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28596" y="1071546"/>
            <a:ext cx="839514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SANDRA PATRICIA CORREAL</a:t>
            </a:r>
            <a:endParaRPr lang="es-E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571868" y="3000372"/>
            <a:ext cx="1790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10º2 </a:t>
            </a:r>
            <a:endParaRPr lang="es-E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00034" y="4214818"/>
            <a:ext cx="478634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Tema: diadema pc</a:t>
            </a:r>
            <a:endParaRPr lang="es-ES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357290" y="4714884"/>
            <a:ext cx="264687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ÁREA: HADWARE</a:t>
            </a:r>
            <a:endParaRPr lang="es-ES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357290" y="5214950"/>
            <a:ext cx="401103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Profesora: gloria ríos</a:t>
            </a:r>
            <a:endParaRPr lang="es-ES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57290" y="214290"/>
            <a:ext cx="8229600" cy="1399032"/>
          </a:xfrm>
        </p:spPr>
        <p:txBody>
          <a:bodyPr>
            <a:normAutofit/>
          </a:bodyPr>
          <a:lstStyle/>
          <a:p>
            <a:r>
              <a:rPr lang="es-ES" sz="4800" b="1" dirty="0" smtClean="0"/>
              <a:t>DIADEMA PARA PC</a:t>
            </a:r>
            <a:endParaRPr lang="es-ES" sz="4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400" dirty="0" smtClean="0">
                <a:latin typeface="Agency FB" pitchFamily="34" charset="0"/>
              </a:rPr>
              <a:t>Es la encargada de transformar energía acústica en energía eléctrica, permitiendo, por lo tanto el registro, almacenamiento, transmisión y procesamiento de </a:t>
            </a:r>
            <a:r>
              <a:rPr lang="es-ES" sz="2400" dirty="0" smtClean="0">
                <a:latin typeface="Agency FB" pitchFamily="34" charset="0"/>
              </a:rPr>
              <a:t>audio .   </a:t>
            </a:r>
            <a:r>
              <a:rPr lang="es-ES" sz="2400" dirty="0" smtClean="0">
                <a:latin typeface="Agency FB" pitchFamily="34" charset="0"/>
              </a:rPr>
              <a:t>Son dispositivos duales de los altoparlantes, constituyendo ambos </a:t>
            </a:r>
            <a:r>
              <a:rPr lang="es-ES" sz="2400" dirty="0" smtClean="0">
                <a:latin typeface="Agency FB" pitchFamily="34" charset="0"/>
              </a:rPr>
              <a:t>transductores</a:t>
            </a:r>
            <a:endParaRPr lang="es-ES" sz="2400" dirty="0"/>
          </a:p>
        </p:txBody>
      </p:sp>
      <p:pic>
        <p:nvPicPr>
          <p:cNvPr id="4" name="3 Imagen" descr="DIADEMAMICROFON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4357694"/>
            <a:ext cx="2286016" cy="21431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4 Imagen" descr="descarga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4357694"/>
            <a:ext cx="2861202" cy="21431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>
                <a:latin typeface="Algerian" pitchFamily="82" charset="0"/>
              </a:rPr>
              <a:t>¿ Para que sirve?</a:t>
            </a:r>
            <a:endParaRPr lang="es-ES" b="1" dirty="0"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 smtClean="0">
                <a:latin typeface="Agency FB" pitchFamily="34" charset="0"/>
              </a:rPr>
              <a:t>Para conferencias de voz sobre IP.</a:t>
            </a:r>
          </a:p>
          <a:p>
            <a:r>
              <a:rPr lang="es-ES" sz="2400" dirty="0" smtClean="0">
                <a:latin typeface="Agency FB" pitchFamily="34" charset="0"/>
              </a:rPr>
              <a:t>Para grabar mensajes digitales. </a:t>
            </a:r>
          </a:p>
          <a:p>
            <a:r>
              <a:rPr lang="es-ES" sz="2400" dirty="0" smtClean="0">
                <a:latin typeface="Agency FB" pitchFamily="34" charset="0"/>
              </a:rPr>
              <a:t>Dar instrucciones verbales a la maquina.</a:t>
            </a:r>
          </a:p>
          <a:p>
            <a:pPr>
              <a:buNone/>
            </a:pPr>
            <a:endParaRPr lang="es-ES" sz="2400" dirty="0" smtClean="0">
              <a:latin typeface="Agency FB" pitchFamily="34" charset="0"/>
            </a:endParaRPr>
          </a:p>
          <a:p>
            <a:pPr>
              <a:buNone/>
            </a:pPr>
            <a:r>
              <a:rPr lang="es-ES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 Narrow Special G1" pitchFamily="34" charset="2"/>
              </a:rPr>
              <a:t>Hay dos tipos de diademas que son:</a:t>
            </a:r>
          </a:p>
          <a:p>
            <a:endParaRPr lang="es-ES" sz="2400" dirty="0" smtClean="0">
              <a:latin typeface="Agency FB" pitchFamily="34" charset="0"/>
            </a:endParaRPr>
          </a:p>
          <a:p>
            <a:r>
              <a:rPr lang="es-ES" sz="2600" dirty="0" smtClean="0">
                <a:latin typeface="Agency FB" pitchFamily="34" charset="0"/>
              </a:rPr>
              <a:t>Las que tienen un contacto mini estéreo, que son baratas y generalmente corrientes, necesita una tarjeta de sonido para funcionar (generalmente incluida en la computadora).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4" name="3 Imagen" descr="images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1844824"/>
            <a:ext cx="2786082" cy="21431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4572000"/>
          </a:xfrm>
        </p:spPr>
        <p:txBody>
          <a:bodyPr>
            <a:normAutofit/>
          </a:bodyPr>
          <a:lstStyle/>
          <a:p>
            <a:r>
              <a:rPr lang="es-ES" sz="2400" dirty="0" smtClean="0">
                <a:latin typeface="Agency FB" pitchFamily="34" charset="0"/>
              </a:rPr>
              <a:t>Las que tienen un contacto USB, generalmente de mayor calidad que las de contacto mini estéreo, y muy superiores en su funcionamiento.</a:t>
            </a:r>
          </a:p>
          <a:p>
            <a:endParaRPr lang="es-ES" sz="2400" dirty="0" smtClean="0">
              <a:latin typeface="Agency FB" pitchFamily="34" charset="0"/>
            </a:endParaRPr>
          </a:p>
          <a:p>
            <a:endParaRPr lang="es-ES" sz="2400" dirty="0">
              <a:latin typeface="Agency FB" pitchFamily="34" charset="0"/>
            </a:endParaRPr>
          </a:p>
        </p:txBody>
      </p:sp>
      <p:pic>
        <p:nvPicPr>
          <p:cNvPr id="4" name="3 Imagen" descr="descarga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571627"/>
            <a:ext cx="3888432" cy="21431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4 Imagen" descr="descarga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1340767"/>
            <a:ext cx="3024336" cy="272792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6" name="5 Rectángulo"/>
          <p:cNvSpPr/>
          <p:nvPr/>
        </p:nvSpPr>
        <p:spPr>
          <a:xfrm>
            <a:off x="500034" y="4286256"/>
            <a:ext cx="76438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>
                <a:latin typeface="Agency FB" pitchFamily="34" charset="0"/>
              </a:rPr>
              <a:t>-</a:t>
            </a:r>
            <a:r>
              <a:rPr lang="es-ES" sz="2400" dirty="0">
                <a:latin typeface="Agency FB" pitchFamily="34" charset="0"/>
              </a:rPr>
              <a:t> Sus bocinas están protegidas por finas esponjas que te brindan comodidad y aíslan los sonidos exteriores</a:t>
            </a:r>
            <a:r>
              <a:rPr lang="es-ES" sz="2400" dirty="0" smtClean="0">
                <a:latin typeface="Agency FB" pitchFamily="34" charset="0"/>
              </a:rPr>
              <a:t>.</a:t>
            </a:r>
          </a:p>
          <a:p>
            <a:endParaRPr lang="es-ES" sz="2400" dirty="0">
              <a:latin typeface="Agency FB" pitchFamily="34" charset="0"/>
            </a:endParaRPr>
          </a:p>
          <a:p>
            <a:r>
              <a:rPr lang="es-ES" sz="2400" dirty="0" smtClean="0">
                <a:latin typeface="Agency FB" pitchFamily="34" charset="0"/>
              </a:rPr>
              <a:t/>
            </a:r>
            <a:br>
              <a:rPr lang="es-ES" sz="2400" dirty="0" smtClean="0">
                <a:latin typeface="Agency FB" pitchFamily="34" charset="0"/>
              </a:rPr>
            </a:br>
            <a:r>
              <a:rPr lang="es-ES" sz="2400" dirty="0">
                <a:latin typeface="Agency FB" pitchFamily="34" charset="0"/>
              </a:rPr>
              <a:t>- Su micrófono está diseñado para que te escuchen a la perfección sin que pierdas comodidad. </a:t>
            </a:r>
            <a:r>
              <a:rPr lang="es-ES" sz="2400" dirty="0" smtClean="0">
                <a:latin typeface="Agency FB" pitchFamily="34" charset="0"/>
              </a:rPr>
              <a:t/>
            </a:r>
            <a:br>
              <a:rPr lang="es-ES" sz="2400" dirty="0" smtClean="0">
                <a:latin typeface="Agency FB" pitchFamily="34" charset="0"/>
              </a:rPr>
            </a:br>
            <a:endParaRPr lang="es-ES" sz="2400" dirty="0">
              <a:latin typeface="Agency FB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00034" y="3714752"/>
            <a:ext cx="463941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CARACTERÍSTICAS</a:t>
            </a:r>
            <a:endParaRPr lang="es-ES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4290"/>
            <a:ext cx="8401080" cy="6240518"/>
          </a:xfrm>
        </p:spPr>
        <p:txBody>
          <a:bodyPr/>
          <a:lstStyle/>
          <a:p>
            <a:pPr>
              <a:buNone/>
            </a:pPr>
            <a:endParaRPr lang="es-ES" sz="3200" dirty="0" smtClean="0">
              <a:latin typeface="Agency FB" pitchFamily="34" charset="0"/>
            </a:endParaRPr>
          </a:p>
          <a:p>
            <a:pPr>
              <a:buNone/>
            </a:pPr>
            <a:r>
              <a:rPr lang="es-ES" sz="3200" dirty="0" smtClean="0">
                <a:latin typeface="Agency FB" pitchFamily="34" charset="0"/>
              </a:rPr>
              <a:t>- Su diadema se ajusta a la perfección a tu cabeza permitiendo que tus oídos perciban cada detalle. </a:t>
            </a:r>
            <a:br>
              <a:rPr lang="es-ES" sz="3200" dirty="0" smtClean="0">
                <a:latin typeface="Agency FB" pitchFamily="34" charset="0"/>
              </a:rPr>
            </a:br>
            <a:endParaRPr lang="es-ES" sz="3200" dirty="0" smtClean="0">
              <a:latin typeface="Agency FB" pitchFamily="34" charset="0"/>
            </a:endParaRPr>
          </a:p>
          <a:p>
            <a:pPr>
              <a:buNone/>
            </a:pPr>
            <a:r>
              <a:rPr lang="es-ES" sz="3200" dirty="0" smtClean="0">
                <a:latin typeface="Agency FB" pitchFamily="34" charset="0"/>
              </a:rPr>
              <a:t>- Conéctalos a tu Ipod, mp3, celular, laptop, PC o cualquier dispositivo con entrada de audio 3.5 mm.</a:t>
            </a:r>
            <a:endParaRPr lang="es-ES" dirty="0"/>
          </a:p>
        </p:txBody>
      </p:sp>
      <p:pic>
        <p:nvPicPr>
          <p:cNvPr id="5" name="4 Imagen" descr="MUAA-012_me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3933056"/>
            <a:ext cx="2540000" cy="254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4107678"/>
          </a:xfrm>
        </p:spPr>
        <p:txBody>
          <a:bodyPr>
            <a:normAutofit/>
          </a:bodyPr>
          <a:lstStyle/>
          <a:p>
            <a:pPr algn="l"/>
            <a:r>
              <a:rPr lang="es-E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*</a:t>
            </a:r>
            <a:r>
              <a:rPr lang="es-ES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gency FB" pitchFamily="34" charset="0"/>
              </a:rPr>
              <a:t>Interfaz 3.5 mm</a:t>
            </a:r>
            <a:br>
              <a:rPr lang="es-ES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gency FB" pitchFamily="34" charset="0"/>
              </a:rPr>
            </a:br>
            <a:r>
              <a:rPr lang="es-ES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gency FB" pitchFamily="34" charset="0"/>
              </a:rPr>
              <a:t>* Control de Volumen</a:t>
            </a:r>
          </a:p>
          <a:p>
            <a:pPr algn="l"/>
            <a:r>
              <a:rPr lang="es-ES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gency FB" pitchFamily="34" charset="0"/>
              </a:rPr>
              <a:t>* Micrófono</a:t>
            </a:r>
            <a:br>
              <a:rPr lang="es-ES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gency FB" pitchFamily="34" charset="0"/>
              </a:rPr>
            </a:br>
            <a:r>
              <a:rPr lang="es-ES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gency FB" pitchFamily="34" charset="0"/>
              </a:rPr>
              <a:t>* Diámetro de Cono 40 mm</a:t>
            </a:r>
            <a:br>
              <a:rPr lang="es-ES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gency FB" pitchFamily="34" charset="0"/>
              </a:rPr>
            </a:br>
            <a:r>
              <a:rPr lang="es-ES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gency FB" pitchFamily="34" charset="0"/>
              </a:rPr>
              <a:t>* Longitud del Cable 2.1 a 2.5 metros</a:t>
            </a:r>
            <a:endParaRPr lang="es-ES" dirty="0">
              <a:solidFill>
                <a:schemeClr val="accent6">
                  <a:lumMod val="20000"/>
                  <a:lumOff val="80000"/>
                </a:schemeClr>
              </a:solidFill>
              <a:latin typeface="Agency FB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500430" y="357166"/>
            <a:ext cx="24994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PARTES</a:t>
            </a:r>
            <a:endParaRPr lang="es-E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http://t0.gstatic.com/images?q=tbn:ANd9GcTSjJioggKf1GlZB0gm-Wqrywn6xrDYfi_2i9WWsgce1PBiKxt_s6dmw91P0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128" y="3471767"/>
            <a:ext cx="3214710" cy="2643182"/>
          </a:xfrm>
          <a:prstGeom prst="rect">
            <a:avLst/>
          </a:prstGeom>
          <a:noFill/>
        </p:spPr>
      </p:pic>
      <p:pic>
        <p:nvPicPr>
          <p:cNvPr id="1028" name="Picture 4" descr="http://t1.gstatic.com/images?q=tbn:ANd9GcS9gGHn07sMdTwyojNNkclCtnFM8D5zRkM3lpdbXsTokUOW-pLMs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128" y="1412776"/>
            <a:ext cx="3214710" cy="2057401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40544" y="476673"/>
            <a:ext cx="8062912" cy="1512168"/>
          </a:xfrm>
        </p:spPr>
        <p:txBody>
          <a:bodyPr/>
          <a:lstStyle/>
          <a:p>
            <a:pPr algn="ctr"/>
            <a:r>
              <a:rPr lang="es-E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lgerian" pitchFamily="82" charset="0"/>
              </a:rPr>
              <a:t>marcas</a:t>
            </a:r>
            <a:endParaRPr lang="es-CO" dirty="0">
              <a:solidFill>
                <a:schemeClr val="accent5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405904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s-CO" sz="86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*</a:t>
            </a:r>
            <a:r>
              <a:rPr lang="es-ES" sz="86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gency FB" pitchFamily="34" charset="0"/>
              </a:rPr>
              <a:t>Shure</a:t>
            </a:r>
          </a:p>
          <a:p>
            <a:pPr algn="just"/>
            <a:r>
              <a:rPr lang="es-ES" sz="8600" dirty="0">
                <a:solidFill>
                  <a:schemeClr val="accent2">
                    <a:lumMod val="40000"/>
                    <a:lumOff val="60000"/>
                  </a:schemeClr>
                </a:solidFill>
                <a:latin typeface="Agency FB" pitchFamily="34" charset="0"/>
              </a:rPr>
              <a:t>*</a:t>
            </a:r>
            <a:r>
              <a:rPr lang="es-ES" sz="86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gency FB" pitchFamily="34" charset="0"/>
              </a:rPr>
              <a:t>Sony mdrif240rk  </a:t>
            </a:r>
          </a:p>
          <a:p>
            <a:pPr algn="just"/>
            <a:r>
              <a:rPr lang="es-ES" sz="86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gency FB" pitchFamily="34" charset="0"/>
              </a:rPr>
              <a:t>*Panasonic</a:t>
            </a:r>
          </a:p>
          <a:p>
            <a:pPr algn="just"/>
            <a:r>
              <a:rPr lang="es-ES" sz="86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gency FB" pitchFamily="34" charset="0"/>
              </a:rPr>
              <a:t>*Omega</a:t>
            </a:r>
          </a:p>
          <a:p>
            <a:pPr algn="just"/>
            <a:r>
              <a:rPr lang="es-ES" sz="86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gency FB" pitchFamily="34" charset="0"/>
              </a:rPr>
              <a:t>*cyber</a:t>
            </a:r>
          </a:p>
          <a:p>
            <a:pPr algn="just"/>
            <a:r>
              <a:rPr lang="es-ES" sz="86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gency FB" pitchFamily="34" charset="0"/>
              </a:rPr>
              <a:t>*Pccom</a:t>
            </a:r>
          </a:p>
          <a:p>
            <a:pPr algn="just"/>
            <a:endParaRPr lang="es-CO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8" name="Picture 4" descr="http://t1.gstatic.com/images?q=tbn:ANd9GcRu1Nm2S8I2sjQcBhQCwz5rh-ZPtBqlCEyGbZDvVik81errydoVz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852936"/>
            <a:ext cx="3439269" cy="300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1567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93</TotalTime>
  <Words>147</Words>
  <Application>Microsoft Office PowerPoint</Application>
  <PresentationFormat>Presentación en pantalla (4:3)</PresentationFormat>
  <Paragraphs>35</Paragraphs>
  <Slides>7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Brío</vt:lpstr>
      <vt:lpstr>Presentación de PowerPoint</vt:lpstr>
      <vt:lpstr>DIADEMA PARA PC</vt:lpstr>
      <vt:lpstr>¿ Para que sirve?</vt:lpstr>
      <vt:lpstr>Presentación de PowerPoint</vt:lpstr>
      <vt:lpstr>Presentación de PowerPoint</vt:lpstr>
      <vt:lpstr>Presentación de PowerPoint</vt:lpstr>
      <vt:lpstr>marcas</vt:lpstr>
    </vt:vector>
  </TitlesOfParts>
  <Company>By GP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 Evolution V2</dc:creator>
  <cp:lastModifiedBy>IE GABRIEL GARCIA MARQUEZ </cp:lastModifiedBy>
  <cp:revision>11</cp:revision>
  <dcterms:created xsi:type="dcterms:W3CDTF">2012-02-02T05:39:30Z</dcterms:created>
  <dcterms:modified xsi:type="dcterms:W3CDTF">2012-02-09T18:40:20Z</dcterms:modified>
</cp:coreProperties>
</file>